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61" r:id="rId3"/>
    <p:sldId id="271" r:id="rId4"/>
    <p:sldId id="258" r:id="rId5"/>
    <p:sldId id="272" r:id="rId6"/>
    <p:sldId id="279" r:id="rId7"/>
    <p:sldId id="259" r:id="rId8"/>
    <p:sldId id="273" r:id="rId9"/>
    <p:sldId id="277" r:id="rId10"/>
    <p:sldId id="274" r:id="rId11"/>
    <p:sldId id="278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 snapToGrid="0">
      <p:cViewPr>
        <p:scale>
          <a:sx n="75" d="100"/>
          <a:sy n="75" d="100"/>
        </p:scale>
        <p:origin x="250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2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1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42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0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2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0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3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0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3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2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8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00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6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           A </a:t>
            </a:r>
            <a:r>
              <a:rPr lang="en-US" sz="3200" b="1" dirty="0"/>
              <a:t>PROJECT</a:t>
            </a:r>
            <a:r>
              <a:rPr lang="en-US" b="1" dirty="0"/>
              <a:t> of Cse326 </a:t>
            </a:r>
            <a:br>
              <a:rPr lang="en-US" b="1" dirty="0"/>
            </a:br>
            <a:r>
              <a:rPr lang="en-US" b="1" dirty="0"/>
              <a:t>            “CONSTRUCTION WEBSITE”</a:t>
            </a:r>
            <a:endParaRPr lang="en-IN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78447" y="2814704"/>
            <a:ext cx="11543476" cy="3777622"/>
          </a:xfrm>
        </p:spPr>
        <p:txBody>
          <a:bodyPr>
            <a:no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SUBMITTED BY:</a:t>
            </a:r>
          </a:p>
          <a:p>
            <a:pPr marL="0" indent="0">
              <a:buNone/>
            </a:pPr>
            <a:r>
              <a:rPr lang="en-US" sz="2000" b="1" dirty="0"/>
              <a:t> Vishal(11808850)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 </a:t>
            </a:r>
          </a:p>
          <a:p>
            <a:r>
              <a:rPr lang="en-US" sz="2000" b="1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/>
              <a:t>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IN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3224" y="2048184"/>
            <a:ext cx="5235772" cy="343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14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Contact With The Employee-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0321" y="1574799"/>
            <a:ext cx="10042892" cy="4293721"/>
          </a:xfrm>
        </p:spPr>
        <p:txBody>
          <a:bodyPr/>
          <a:lstStyle/>
          <a:p>
            <a:r>
              <a:rPr lang="en-IN" dirty="0"/>
              <a:t>To Contact with the employee the user must add the name and contact number with message as </a:t>
            </a:r>
            <a:r>
              <a:rPr lang="en-IN" dirty="0" err="1"/>
              <a:t>feebacks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.</a:t>
            </a:r>
            <a:endParaRPr lang="en-US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1E77A3-A168-4A10-B147-0CA462BD58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897" y="2286000"/>
            <a:ext cx="9720072" cy="442976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5E19363-A36A-4D10-8839-BC67C369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71678"/>
            <a:ext cx="7825227" cy="11491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Social Media 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3133580" cy="3931920"/>
          </a:xfrm>
        </p:spPr>
        <p:txBody>
          <a:bodyPr vert="horz" lIns="45720" tIns="45720" rIns="45720" bIns="45720" rtlCol="0">
            <a:norm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77BC85-BC15-4BE4-B427-FD1CAE49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267610"/>
            <a:ext cx="10637515" cy="52605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3224" y="1105351"/>
            <a:ext cx="6353967" cy="3023981"/>
          </a:xfrm>
        </p:spPr>
        <p:txBody>
          <a:bodyPr anchor="b">
            <a:normAutofit/>
          </a:bodyPr>
          <a:lstStyle/>
          <a:p>
            <a:pPr algn="l"/>
            <a:r>
              <a:rPr lang="en-IN" sz="4800">
                <a:solidFill>
                  <a:srgbClr val="FFFFFF"/>
                </a:solidFill>
              </a:rPr>
              <a:t>ThankYou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3224" y="4297556"/>
            <a:ext cx="6353968" cy="1433391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                   INTRODUCTION</a:t>
            </a:r>
            <a:endParaRPr lang="en-IN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10" y="1168400"/>
            <a:ext cx="7126850" cy="51043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è"/>
            </a:pPr>
            <a:endParaRPr lang="en-US" sz="2000" dirty="0"/>
          </a:p>
          <a:p>
            <a:pPr>
              <a:buFont typeface="Wingdings" panose="05000000000000000000" pitchFamily="2" charset="2"/>
              <a:buChar char="è"/>
            </a:pPr>
            <a:endParaRPr lang="en-IN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Construction website of company is used to know about the status of company and Employee can use it for company’s marketing.</a:t>
            </a:r>
            <a:endParaRPr lang="en-US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User can be able to see projects.</a:t>
            </a:r>
            <a:endParaRPr lang="en-US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sz="2000" dirty="0"/>
              <a:t>User can be able to contact the Employee of Construction Company.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Employee can login with User id and Password to check </a:t>
            </a:r>
            <a:r>
              <a:rPr lang="en-IN" sz="2000" dirty="0" err="1"/>
              <a:t>quiere</a:t>
            </a:r>
            <a:r>
              <a:rPr lang="en-IN" sz="2000" dirty="0"/>
              <a:t> and can answer about it.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User can see the achievements done by company and the achievements as well.</a:t>
            </a:r>
          </a:p>
          <a:p>
            <a:pPr>
              <a:buFont typeface="Wingdings" panose="05000000000000000000" pitchFamily="2" charset="2"/>
              <a:buChar char="è"/>
            </a:pPr>
            <a:endParaRPr lang="en-IN" sz="2000" dirty="0"/>
          </a:p>
          <a:p>
            <a:pPr>
              <a:buFont typeface="Wingdings" panose="05000000000000000000" pitchFamily="2" charset="2"/>
              <a:buChar char="è"/>
            </a:pPr>
            <a:endParaRPr lang="en-IN" sz="2000" dirty="0"/>
          </a:p>
          <a:p>
            <a:pPr>
              <a:buFont typeface="Wingdings" panose="05000000000000000000" pitchFamily="2" charset="2"/>
              <a:buChar char="è"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endParaRPr lang="en-IN" sz="2000" dirty="0"/>
          </a:p>
        </p:txBody>
      </p:sp>
      <p:pic>
        <p:nvPicPr>
          <p:cNvPr id="8" name="Graphic 7" descr="Excavator">
            <a:extLst>
              <a:ext uri="{FF2B5EF4-FFF2-40B4-BE49-F238E27FC236}">
                <a16:creationId xmlns:a16="http://schemas.microsoft.com/office/drawing/2014/main" id="{B891147C-4E31-493C-81B0-61BBA6D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404178"/>
            <a:ext cx="5577840" cy="5577840"/>
          </a:xfrm>
          <a:prstGeom prst="rect">
            <a:avLst/>
          </a:prstGeom>
        </p:spPr>
      </p:pic>
      <p:sp>
        <p:nvSpPr>
          <p:cNvPr id="4" name="AutoShape 2" descr="Image result for taxi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07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IN" sz="4000" dirty="0"/>
              <a:t>Consumer’s Use-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6402832" cy="31394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 User can open this website freely.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 User can see the project videos , About, Contractor’s details, achievements and location of the offices.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 If User want to know about anything user can be able to directly contact with Employee.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 This website make easier for user to find all the things in just one click. </a:t>
            </a:r>
            <a:endParaRPr lang="en-US" sz="2000" dirty="0"/>
          </a:p>
        </p:txBody>
      </p:sp>
      <p:pic>
        <p:nvPicPr>
          <p:cNvPr id="7" name="Graphic 6" descr="Nails">
            <a:extLst>
              <a:ext uri="{FF2B5EF4-FFF2-40B4-BE49-F238E27FC236}">
                <a16:creationId xmlns:a16="http://schemas.microsoft.com/office/drawing/2014/main" id="{F2115774-57D3-49D8-B682-571AEDAC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4160" y="580136"/>
            <a:ext cx="557784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76226"/>
            <a:ext cx="8319897" cy="1228724"/>
          </a:xfrm>
        </p:spPr>
        <p:txBody>
          <a:bodyPr>
            <a:normAutofit/>
          </a:bodyPr>
          <a:lstStyle/>
          <a:p>
            <a:r>
              <a:rPr lang="en-US" sz="3700" dirty="0"/>
              <a:t>  Homepage Of Website.</a:t>
            </a:r>
            <a:br>
              <a:rPr lang="en-US" sz="3700" dirty="0"/>
            </a:br>
            <a:endParaRPr lang="en-IN" sz="37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21C3A9-0816-45F3-BD44-6D3751E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F8D93AD-7059-47C0-864B-8C0476E7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6" y="923925"/>
            <a:ext cx="1133475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Employee’s Use Of Website-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 flipV="1">
            <a:off x="9969388" y="6967241"/>
            <a:ext cx="453154" cy="12947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664" y="2006825"/>
            <a:ext cx="6082441" cy="3896201"/>
          </a:xfrm>
        </p:spPr>
        <p:txBody>
          <a:bodyPr/>
          <a:lstStyle/>
          <a:p>
            <a:r>
              <a:rPr lang="en-IN" dirty="0"/>
              <a:t>Employee can Login In with Username and Password.</a:t>
            </a:r>
          </a:p>
          <a:p>
            <a:r>
              <a:rPr lang="en-IN" dirty="0"/>
              <a:t>Employee can know the detail of consumer like Name, Email, Contact Number.</a:t>
            </a:r>
          </a:p>
          <a:p>
            <a:r>
              <a:rPr lang="en-IN" dirty="0"/>
              <a:t>Employee will answer the </a:t>
            </a:r>
            <a:r>
              <a:rPr lang="en-IN" dirty="0" err="1"/>
              <a:t>quieres</a:t>
            </a:r>
            <a:r>
              <a:rPr lang="en-IN" dirty="0"/>
              <a:t> and it will make a bond between User and Employee.</a:t>
            </a:r>
          </a:p>
          <a:p>
            <a:r>
              <a:rPr lang="en-IN" dirty="0"/>
              <a:t>So  its make an easy for user so that they can compare two companies.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.</a:t>
            </a:r>
            <a:endParaRPr lang="en-US" dirty="0"/>
          </a:p>
        </p:txBody>
      </p:sp>
      <p:pic>
        <p:nvPicPr>
          <p:cNvPr id="7" name="Picture 2" descr="0 LEVEL DFD - CAR RENTAL MANAGEMENT SYSTEM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49" y="1880063"/>
            <a:ext cx="4338637" cy="2273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C7CF-930C-4A1C-8704-8E3F312B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23520"/>
            <a:ext cx="9720072" cy="1310640"/>
          </a:xfrm>
        </p:spPr>
        <p:txBody>
          <a:bodyPr/>
          <a:lstStyle/>
          <a:p>
            <a:r>
              <a:rPr lang="en-IN" dirty="0"/>
              <a:t>Login Page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0367632-423B-47FC-82A2-F3AE2792E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080" y="1198880"/>
            <a:ext cx="10505441" cy="5364480"/>
          </a:xfrm>
        </p:spPr>
      </p:pic>
    </p:spTree>
    <p:extLst>
      <p:ext uri="{BB962C8B-B14F-4D97-AF65-F5344CB8AC3E}">
        <p14:creationId xmlns:p14="http://schemas.microsoft.com/office/powerpoint/2010/main" val="151206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What We Used.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</a:t>
            </a:r>
          </a:p>
          <a:p>
            <a:r>
              <a:rPr lang="en-IN" dirty="0"/>
              <a:t>CSS </a:t>
            </a:r>
          </a:p>
          <a:p>
            <a:r>
              <a:rPr lang="en-IN" dirty="0" err="1"/>
              <a:t>Javascript</a:t>
            </a:r>
            <a:r>
              <a:rPr lang="en-IN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4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Attract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1940943"/>
            <a:ext cx="9603232" cy="3962083"/>
          </a:xfrm>
        </p:spPr>
        <p:txBody>
          <a:bodyPr/>
          <a:lstStyle/>
          <a:p>
            <a:r>
              <a:rPr lang="en-IN" dirty="0"/>
              <a:t>To attract user images and videos were added.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2951F514-61BF-4F7D-ACAA-F6840758F8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05112" y="2591116"/>
            <a:ext cx="5885775" cy="3516382"/>
          </a:xfrm>
        </p:spPr>
      </p:pic>
      <p:pic>
        <p:nvPicPr>
          <p:cNvPr id="11" name="Picture 10" descr="A picture containing monitor, screen, photo, sitting&#10;&#10;Description automatically generated">
            <a:extLst>
              <a:ext uri="{FF2B5EF4-FFF2-40B4-BE49-F238E27FC236}">
                <a16:creationId xmlns:a16="http://schemas.microsoft.com/office/drawing/2014/main" id="{4CE2C712-2550-4606-BAF6-A68B115E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2364"/>
            <a:ext cx="5990888" cy="35051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Videos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1362974"/>
            <a:ext cx="9003348" cy="963666"/>
          </a:xfrm>
        </p:spPr>
        <p:txBody>
          <a:bodyPr/>
          <a:lstStyle/>
          <a:p>
            <a:r>
              <a:rPr lang="en-IN" dirty="0"/>
              <a:t>We Add the construction video it will make easier for user to see directly the work done by company.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.</a:t>
            </a:r>
            <a:endParaRPr lang="en-US" dirty="0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04653B-B57A-433C-88E8-8B4406C383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88720" y="2084832"/>
            <a:ext cx="10088880" cy="4590288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Tw Cen MT</vt:lpstr>
      <vt:lpstr>Tw Cen MT Condensed</vt:lpstr>
      <vt:lpstr>Wingdings</vt:lpstr>
      <vt:lpstr>Wingdings 3</vt:lpstr>
      <vt:lpstr>Integral</vt:lpstr>
      <vt:lpstr>            A PROJECT of Cse326              “CONSTRUCTION WEBSITE”</vt:lpstr>
      <vt:lpstr>                   INTRODUCTION</vt:lpstr>
      <vt:lpstr>Consumer’s Use-</vt:lpstr>
      <vt:lpstr>  Homepage Of Website. </vt:lpstr>
      <vt:lpstr> Employee’s Use Of Website-</vt:lpstr>
      <vt:lpstr>Login Page </vt:lpstr>
      <vt:lpstr>         What We Used.</vt:lpstr>
      <vt:lpstr>To Attract User</vt:lpstr>
      <vt:lpstr>Videos  </vt:lpstr>
      <vt:lpstr>To Contact With The Employee-</vt:lpstr>
      <vt:lpstr>Social Media Links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A PROJECT of Cse326              “CONSTRUCTION WEBSITE”</dc:title>
  <dc:creator>Vishal</dc:creator>
  <cp:lastModifiedBy>Vishal</cp:lastModifiedBy>
  <cp:revision>1</cp:revision>
  <dcterms:created xsi:type="dcterms:W3CDTF">2020-10-07T09:08:38Z</dcterms:created>
  <dcterms:modified xsi:type="dcterms:W3CDTF">2020-10-07T09:08:50Z</dcterms:modified>
</cp:coreProperties>
</file>